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59" r:id="rId10"/>
    <p:sldId id="260" r:id="rId11"/>
    <p:sldId id="261" r:id="rId12"/>
    <p:sldId id="262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958166" cy="2500329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Современное состояние и перспективы развития биологического метода защиты растений в экосистемах</a:t>
            </a:r>
            <a:endParaRPr lang="ru-RU" b="1" i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643998" cy="6215106"/>
          </a:xfrm>
        </p:spPr>
        <p:txBody>
          <a:bodyPr>
            <a:normAutofit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АНТИБИОТИКИ, ФИТОНЦИДЫ И ДРУГИЕ БИОЛОГИЧЕСКИ-АКТИВНЫЕ ВЕЩЕСТВА. Используются в борьбе с возбудителями болезней растений, причем в очень низких концентрациях, безопасны для человека и животных. У нас производят </a:t>
            </a:r>
            <a:r>
              <a:rPr lang="ru-RU" sz="24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фитобактериомицин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борьбы с бактериозами бобовых, </a:t>
            </a:r>
            <a:r>
              <a:rPr lang="ru-RU" sz="24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трихомицин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против </a:t>
            </a:r>
            <a:r>
              <a:rPr lang="ru-RU" sz="24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мучнисторосяных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грибов, на пасленовых и тыквенных, </a:t>
            </a:r>
            <a:r>
              <a:rPr lang="ru-RU" sz="24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аренорин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иманин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полимицин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леворин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др. Ввозятся также из-за рубежа. Однако, </a:t>
            </a:r>
            <a:r>
              <a:rPr lang="ru-RU" sz="24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санэпиднадзор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нас относится к зарубежным антибиотикам с большой осторожностью, не всегда дает разрешение на применение. 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ГОРМОНАЛЬНЫЕ ПРЕПАРАТЫ. Это перспективный новый подход, основанный на синтезе гормонов насекомых, управляющих линькой, ростом, развитием, образованием хитина, плодовитостью.</a:t>
            </a:r>
            <a:endParaRPr lang="ru-RU" sz="24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6429420"/>
          </a:xfrm>
        </p:spPr>
        <p:txBody>
          <a:bodyPr>
            <a:normAutofit fontScale="8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ПОЛОВЫЕ И ПИЩЕВЫЕ АТТРАКТАНТЫ (ФЕРОМОНЫ) И РЕПЕЛЛЕНТЫ (ОТПУГИВАЮЩИЕ ВЕЩЕСТВА). Синтетические половые аттрактанты –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феромоны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используются для сигнализации о появлении вредителей, создании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самцового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вакуума или снижения расхода пестицидов путем обработки мест скопления самцов.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ПРИМЕНЕНИЕ АНТИФИДАНТОВ. Это вещества естественной растительной или химической природы игнорирующие питание насекомых.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ЛУЧЕВАЯ И ХИМИЧЕСКАЯ СТЕРИЛИЗАЦИЯ НАСЕКОМЫХ. Пока стерилизация насекомых не распространена широко из-за высокой токсичности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хемостериллянтов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опасности облучения для человека и животных.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143668"/>
          </a:xfrm>
        </p:spPr>
        <p:txBody>
          <a:bodyPr>
            <a:normAutofit fontScale="92500"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ИММУНИТЕТ РАСТЕНИЙ, УСТОЙЧИВОСТЬ, АНТИБИОЗ. Например, создание сортов зерновых с выполненной соломиной устойчивых к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пилильщикам. </a:t>
            </a:r>
            <a:endParaRPr lang="ru-RU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ФИТОГОРМОНЫ. Вещества, подавляющие насекомых, полученные из растений или синтетическим путем.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ИНТЕГРИРОВАННАЯ СИСТЕМА ЗАЩИТЫ РАСТЕНИЙ. Также может быть отнесена к биологическим методам, так как предполагает сочетание химических, агротехнических и биологических способов подавление вредителей и болезней.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История развития биологического метода в СНГ и за рубежом.</a:t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00200"/>
            <a:ext cx="8186766" cy="5043510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История развития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биометода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защите растений уходит своими корнями в далекое прошлое. С незапамятных времен люди наблюдали, как лисы уничтожали грызунов, птицы и летучие мыши, земноводные и рептилии, разнообразных насекомых, как муравьи носили в муравейники гусениц и взрослых насекомых, как размножившиеся гусеницы вдруг начинали гибнуть от эпизоотий каких-то болезней.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18-19 веках начинают формироваться идеи и делаются попытки хозяйственного использования полезных насекомых и возбудителей болезней. Неоценимый вклад в развитие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биометода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внесли исследования взаимоотношений между различными видами насекомых, проведенные русскими энтомологами Н.В.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Курдюмовым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И.В.Васильевым, И.Я.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Шевыревым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другими в начале текущего столетия.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5911873"/>
          </a:xfrm>
        </p:spPr>
        <p:txBody>
          <a:bodyPr>
            <a:normAutofit fontScale="85000" lnSpcReduction="2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Впервые идея использования патогенных микроорганизмов в борьбе с вредными насекомыми была предложена великим русским ученым И.И.Мечниковым. В 1879 году он открыл возбудителя «зеленой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мюскардины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личинок хлебного жука кузьки – им оказался гриб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метарризиум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Им же была впервые разработана методика искусственного разведения гриба и даже создан небольшой завод по выращиванию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метарризиума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Дальнейшее развитие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биометода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России связано с именами М.И. Красильщика, А.Ф.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Радецкого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С.А.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Мокоржецкого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И.А.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Порчинского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других. Именно в это время в России были выявлены яйцееды вредной черепашки (И.В. Васильев), яблонной плодожорки (Я.Ф.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Шрейнер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И.В.Васильев).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401080" cy="6500858"/>
          </a:xfrm>
        </p:spPr>
        <p:txBody>
          <a:bodyPr>
            <a:normAutofit fontScale="9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Европе в 1602 году описан паразит гусениц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капустной Белянки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Апанталес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гломератус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1634 году Томас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Муффе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издал книгу «Театр насекомых», а в 1701 году Антон Левенгук описал и зарисовал паразита ивового пилильщика. Реомюр в своих «Мемуарах к истории насекомых» в 1734 году описал паразитов насекомых – нематод, грибы и предложить вносить яйца мух, поедающих тлей, в оранжерее (журчалок).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Французский ученый Де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Геер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(1766 году) отмечал, что «мы никогда не сможем бороться с насекомыми без помощи самих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насекомых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в России и в Европе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биометод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развивался в основном с использованием местных энтомофагов и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патогенов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в Америке он начал свое развитие с интродукции хищного жука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родолии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против австралийского желобчатого червеца в 1888 году. Этот ярко-красный хищник из сем.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Кокцинеллид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уничтожает на родине - в Австралии яйца и личинок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ицерии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Акклиматизация произошла успешно.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Другие страны также провели акклиматизацию рода. В общей сложности в США завезено более 500 видов энтомофагов из 40 стран мира. Из них акклиматизировались 95 видов и эффективны 59 видов, в борьбе с 56-ю видами вредителей. Большинство этих энтомофагов применяется для защиты цитрусовых и других субтропических культур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Вопросы: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Введение. Сущность биологического метода борьбы. 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направления в биологической борьбе с вредителями и болезнями сельскохозяйственных культур и сорными растениями. 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История развития биологического метода в СНГ и за рубежом.</a:t>
            </a:r>
          </a:p>
          <a:p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5114948"/>
          </a:xfrm>
        </p:spPr>
        <p:txBody>
          <a:bodyPr>
            <a:normAutofit fontScale="85000" lnSpcReduction="1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Вредные организмы по данным международной организации ФАО в среднем приводят к потере до 30% потенциального урожая сельскохозяйственных культур. То есть почти каждый пятый-четвертый гектар обрабатываемой земли не приносит урожая, а третий-четвертый человек в мире, занятый в сельскохозяйственном производстве работает для того, чтобы прокормить эти вредные организмы. Перед человечеством стоят две задачи: обеспечение себя продовольствием и сохранение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жизнепригодной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окружающей среды и они часто входят в противоречия. 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571480"/>
            <a:ext cx="80724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Введение. Сущность биологического метода борьбы.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357982"/>
          </a:xfrm>
        </p:spPr>
        <p:txBody>
          <a:bodyPr>
            <a:normAutofit fontScale="92500"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Дальнейший рост урожайности и валовых сборов зависят от ряда взаимосвязанных факторов: наличия сортов с высокой потенциальной урожайностью, обеспеченности их удобрениями, техническими средствами по уходу за посевами и т.д. При этом, чем выше предполагается урожай, тем больше средств надо затратить для его получения, в том числе защиты от вредных организмов. В настоящее время защита растений располагает комплексом методов и средств, прежде всего мощными химическими средствами для подавления численности различных групп вредных организмов.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6286544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и применение в широких масштабах синтетических фосфор органических и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пиретроидных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препаратов сыграло выдающуюся роль в защите растений, дало огромный экономический выигрыш и привело к значительному росту мирового производства продовольствия и сырья для промышленности.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Однако очень скоро начали проявляться и отрицательные стороны и последствия широкого применения химических средств защиты растений: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 накопление их в почве, водоемах;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 возникновение устойчивых к пестицидам популяций вредных организмов;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 появление новых экономически значимых вредителей, прежде существовавших только как вид (нейтральных);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 губительное действие на энтомофагов, опылителей и другие виды полезной фауны;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 угроза здоровью человека и сельскохозяйственных животных,     нарушение естественных связей в биоценозах и другие явления.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143668"/>
          </a:xfrm>
        </p:spPr>
        <p:txBody>
          <a:bodyPr>
            <a:normAutofit fontScale="85000" lnSpcReduction="1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Вместе с тем химический метод, бывший на протяжении пяти десятилетий ведущим, оказался не в состоянии предотвратить массовое размножение вредителей. По мере того, как проявлялось отрицательное воздействие одностороннего использования синтетических пестицидов на биосферу, все более остро вставала проблема поиска новых путей борьбы с вредителями, болезными и сорняками в дополнение к традиционным методам. Было очевидно, что поиск этот должен вестись не только с учетом экономических параметров, но и с учетом экологических, санитарно-гигиенических и социальных аспектов защиты растений в целом. 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572560" cy="6429420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Последние годы знаменуются более вдумчивым и осмотрительным отношением к химическому методу и все большим интересом к биологическим методам, стремлением переложить часть работы по защите растений на саму природу, в особенности на естественных врагов вредителей.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Развернулись интенсивные исследования по использования по использованию биологических средств защиты растений на основе грибов, вирусов и бактерий, патогенных для вредителей, поиску новых, менее токсичных, безопасных пестицидов, использованию аттрактантов – привлекающих веществ и репеллентов – веществ отпугивающих вредителей, работы по изучению генетических методов борьбы, исследования по устойчивости растений к вредителям, болезням, сорнякам. При этом полностью отказываться от применения пестицидов невозможно – за этим последует катастрофическое снижение урожайности, однако требуется рациональное их применение с учетом вредоносности и численности вредителей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429420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России в настоящее время разработкой биологических методов занимается сеть научно-исследовательских институтов и их баз. Среди них Всероссийский НИИ биологических методов защиты растений (г. Краснодар), Всероссийский институт защиты растений (ВИЗР), (г. Пушкин Ленинградской области), ВНИИ микробиологии (там же). Работают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биолаборатории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биофабрики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(в том числе Ставропольская,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Ессентукская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др.). В целях координации работ по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биометоду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международном плане в 1971 году была создана Международная организация по биологической борьбе с вредными животными и растениями (МООББ).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Кратко суть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биометода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можно выразить словами: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биологическая борьба или биологическое подавление вредных организмов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это использование человеком живых организмов или продуктов их жизнедеятельности для уменьшения популяций вредных организмов и создание полезным организмам условий для их деятельности (Устав МООББ).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501122" cy="5357850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качестве биологических средств защиты растений используют следующие группы организмов и продукты их жизнедеятельности: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ЭНТОМОФАГИ (разведение и интродукция). Это различные виды полезных насекомых, клещей, насекомоядных, земноводных, рукокрылых, грызунов, птиц, рыб уничтожающих вредных насекомых, клещей, насекомоядных и др. Их используют различными методами: содействия их деятельности в природе, сезонной колонизации, наводнения (путем искусственного размножения в лаборатории) расширения ареала путем интродукции (ввоза) и акклиматизации в районах, где они отсутствовали.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ИНТРОДУКЦИЯ ФИТОФАГОВ. Этот метод успешно применяется за рубежом, а у нас только разрабатывается: завезен амброзией листоед, муха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фитомиза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используется для борьбы с заразихой.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ПАТОГЕННЫЕ ДЛЯ ВРЕДНЫХ НАСЕКОМЫХ ГРИБЫ, БАКТЕРИИ, ВИРУСЫ. Это наиболее быстро и эффективно развивающееся направление, выделявшееся в раздел микробиологического метода. При этом используется не только сами бактерии, грибы, вирусы, но и токсины, вырабатываемые ими, убивающие вредителей, грызунов. Интересные перспективы открываются в связи с использованием природных грибов и бактерий-антагонистов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285728"/>
            <a:ext cx="75724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направления в биологической борьбе с вредителями и болезнями сельскохозяйственных культур и сорными растениями</a:t>
            </a:r>
            <a:endParaRPr lang="ru-RU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1519</Words>
  <PresentationFormat>Экран (4:3)</PresentationFormat>
  <Paragraphs>43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Современное состояние и перспективы развития биологического метода защиты растений в экосистемах</vt:lpstr>
      <vt:lpstr>Вопросы:</vt:lpstr>
      <vt:lpstr>  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 История развития биологического метода в СНГ и за рубежом. 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Современное состояние и перспективы развития биологического метода защиты растений в экосистемах</dc:title>
  <dc:creator>Оля</dc:creator>
  <cp:lastModifiedBy>Оля</cp:lastModifiedBy>
  <cp:revision>13</cp:revision>
  <dcterms:created xsi:type="dcterms:W3CDTF">2023-01-10T11:25:35Z</dcterms:created>
  <dcterms:modified xsi:type="dcterms:W3CDTF">2023-01-31T06:43:37Z</dcterms:modified>
</cp:coreProperties>
</file>